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3" r:id="rId7"/>
    <p:sldId id="265" r:id="rId8"/>
    <p:sldId id="273" r:id="rId9"/>
    <p:sldId id="274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89" autoAdjust="0"/>
  </p:normalViewPr>
  <p:slideViewPr>
    <p:cSldViewPr snapToGrid="0">
      <p:cViewPr varScale="1">
        <p:scale>
          <a:sx n="73" d="100"/>
          <a:sy n="73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9017876" y="5196577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Transmission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A square wave of 40 kHz is used for transmission.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/>
              <a:t>Denote the start of the transmission of a byte by sending the square wave for a duration of 10 milli-seconds.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Read individual bits of the data.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1, then send the square wave for 2 milli-seconds.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0, then send the square wave for 4 milli-seconds.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Wait for 10 milli-seconds before transmitting the next 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Find the maximum time of reception and minimum time of reception.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minimum time of reception refers a high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Twice the minimum time of reception refers a low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Half the maximum time of reception refers to reception of next bit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maximum time of reception refers to reception of a new byte.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Have some threshold for the reception time to accommodate small variation in the length of transmission.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Encode the time in terms of bits and read the characters.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1435</Words>
  <Application>Microsoft Office PowerPoint</Application>
  <PresentationFormat>Widescreen</PresentationFormat>
  <Paragraphs>283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Applications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Future Scope</vt:lpstr>
      <vt:lpstr>Conclusion</vt:lpstr>
      <vt:lpstr>Progress Timeline</vt:lpstr>
      <vt:lpstr>Progress Timeline</vt:lpstr>
      <vt:lpstr>Literature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Praphul Gowda</cp:lastModifiedBy>
  <cp:revision>100</cp:revision>
  <dcterms:created xsi:type="dcterms:W3CDTF">2019-02-28T13:10:48Z</dcterms:created>
  <dcterms:modified xsi:type="dcterms:W3CDTF">2019-04-26T11:02:14Z</dcterms:modified>
</cp:coreProperties>
</file>